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CD56-951A-9213-B677-B3908F95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2BCAA4-0E44-2CF6-CE41-E3E401D36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E44E7-5C5B-B149-020F-FB12C0E6E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93CE3-0656-B9B2-83C6-64CFFB983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FD34C-9D46-A5C8-080D-8144FF02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3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492C-48B3-EF3D-F7E1-AF0C0FB8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F0D6-ACC5-4CA6-AC13-7598CD90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7BB5E-A353-81E7-7F40-013ADACB6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851B5-BB70-0E6C-1704-CD2905403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2A8C-C53E-2AEF-6DFB-47C19892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3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05CD-3260-28C0-A8B3-9F91AC68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E0A1D-E150-83C6-2491-5E8CF03A9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A12C0-BDA8-668D-5445-DDD468D92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0C4AF-DDE2-7590-94FF-A1066C6C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D6F1-27F7-116A-3B45-38F0C2933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7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A5A2-0C68-A570-635A-6EDB9CE1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04326-AC8F-F0D0-FD65-405AD11D7C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176A5-343F-ABFF-C543-F47083222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64E523-B66C-071B-2233-DCF9796D6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11447-F128-2CDE-11E3-98BFC4320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E5BE8-1F45-470E-E757-598FD99C2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2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1ECE-8B7D-8F1D-C723-F7E316F5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CCEE1-211C-2B1B-6FA6-E4B9EA091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0C1D1-FA09-B4EC-8C7B-7994354DB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411DF-58DC-CA36-8629-2C324B5D2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F7A0D-A34A-0601-AA61-172FE6050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D014AB-540E-7A48-1492-56191862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AF9FDA-5AB1-4A70-EC63-D7D59F61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B43069-360E-01C9-4F1C-02F8665C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59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EB694-1403-B202-2284-8DB7D245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3ED6B9-8D6B-9594-1921-E047D80D2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A06DC-3A09-CA34-7378-AEB9ACEC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67134-2671-9CB4-4EEC-CCE8F663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8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8B99D-5A7E-61F4-9A40-B6E6E413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179086-E3AF-B353-A124-FFF9FB85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29707-FD4E-42AB-F9A4-94AE0CC8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8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0C44-FF7A-E988-17EA-D178B58C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A16A7-ADE4-FD76-6F39-E1248D190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6987-D3DB-E51E-1B8D-47D18665A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45824-18DE-5E03-12C2-A24DAD04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6E67D-7E39-7250-B106-560BC981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E9BE4-E5E2-C8D9-4548-DD4D0437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4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BAF6-9517-E9DF-436C-4B7E414F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CBCB7-20AC-0421-37BB-080AD66AD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BCADD-358E-44F7-0441-5DA5EF2FA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B4F70-1FDB-F2F3-D4E1-C22EA080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D5290-86E6-B882-CCC3-991D25D74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D9BC4-F7AE-ED7B-4BAE-52DECB9E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38954-3F13-2EC6-39FC-10C946B0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80EB7-0103-8215-13DB-CFBD75F45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BF401-9266-813C-2059-DE41BE72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136A-4CB9-BB3B-A5FB-FD91F66E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CC411-0482-A969-B574-D5E4403C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15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854E4C-D099-DFF6-5F20-F07FFD56D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A5EC0-81E0-C714-8BDA-BFB442DE1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7EB56-ECB8-CABF-8FB2-D71A8FBC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012AB-F1C3-796E-F4F3-2C242C1D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8A87-83C7-4AE8-1737-FC02493D8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6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3828CC-B581-E373-56F9-F3391442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01543-F63C-AD4F-8DEA-9D56DA758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6CE18-DF16-C174-B005-DFA73A17D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5081D7-ABA8-8F44-981A-54BDDE36249E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B9900-62DF-4740-0F31-17D5047EC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20302-CDF2-0AA6-E996-E2FF3314D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6D6388-6509-DC40-B972-E60829911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4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8BC53E-60AB-D2D5-AB2A-0E4191E63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6" y="0"/>
            <a:ext cx="91757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601993-F116-23AA-916E-503A357EB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732" y="3429000"/>
            <a:ext cx="5306122" cy="1745721"/>
          </a:xfrm>
        </p:spPr>
        <p:txBody>
          <a:bodyPr>
            <a:noAutofit/>
          </a:bodyPr>
          <a:lstStyle/>
          <a:p>
            <a:r>
              <a:rPr lang="en-US" sz="9600" dirty="0">
                <a:latin typeface="Colonna MT" pitchFamily="82" charset="77"/>
              </a:rPr>
              <a:t>The Prophet</a:t>
            </a:r>
            <a:br>
              <a:rPr lang="en-US" sz="9600" dirty="0">
                <a:latin typeface="Colonna MT" pitchFamily="82" charset="77"/>
              </a:rPr>
            </a:br>
            <a:r>
              <a:rPr lang="en-US" sz="9600" dirty="0">
                <a:latin typeface="Colonna MT" pitchFamily="82" charset="77"/>
              </a:rPr>
              <a:t>Habakkuk</a:t>
            </a:r>
          </a:p>
        </p:txBody>
      </p:sp>
    </p:spTree>
    <p:extLst>
      <p:ext uri="{BB962C8B-B14F-4D97-AF65-F5344CB8AC3E}">
        <p14:creationId xmlns:p14="http://schemas.microsoft.com/office/powerpoint/2010/main" val="38654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D513B8-E9A0-5732-37EF-0A5C5B98A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/>
          <a:stretch>
            <a:fillRect/>
          </a:stretch>
        </p:blipFill>
        <p:spPr>
          <a:xfrm>
            <a:off x="-21167" y="-32808"/>
            <a:ext cx="9165167" cy="6890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8255"/>
            <a:ext cx="8600016" cy="1325563"/>
          </a:xfrm>
        </p:spPr>
        <p:txBody>
          <a:bodyPr>
            <a:noAutofit/>
          </a:bodyPr>
          <a:lstStyle/>
          <a:p>
            <a:pPr algn="r"/>
            <a:r>
              <a:rPr lang="en-US" sz="7200" dirty="0">
                <a:latin typeface="Colonna MT" pitchFamily="82" charset="77"/>
              </a:rPr>
              <a:t>Needed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5740" y="1394881"/>
            <a:ext cx="6788038" cy="5177926"/>
          </a:xfrm>
        </p:spPr>
        <p:txBody>
          <a:bodyPr>
            <a:normAutofit/>
          </a:bodyPr>
          <a:lstStyle/>
          <a:p>
            <a:pPr algn="r">
              <a:buFont typeface="Wingdings" pitchFamily="2" charset="2"/>
              <a:buChar char="v"/>
            </a:pPr>
            <a:r>
              <a:rPr lang="en-US" sz="3100" b="1" dirty="0"/>
              <a:t>Timing </a:t>
            </a:r>
            <a:r>
              <a:rPr lang="en-US" sz="3100" dirty="0"/>
              <a:t>Leading up to 605 BC, Babylon will soon come               against Judah (1:6)</a:t>
            </a:r>
          </a:p>
          <a:p>
            <a:pPr algn="r">
              <a:buFont typeface="Wingdings" pitchFamily="2" charset="2"/>
              <a:buChar char="v"/>
            </a:pPr>
            <a:r>
              <a:rPr lang="en-US" sz="3100" b="1" dirty="0"/>
              <a:t>Unique: </a:t>
            </a:r>
            <a:r>
              <a:rPr lang="en-US" sz="3100" dirty="0"/>
              <a:t>usually a prophet speaks to people, but Habakkuk speaks to God.</a:t>
            </a:r>
          </a:p>
          <a:p>
            <a:pPr algn="r">
              <a:buFont typeface="Wingdings" pitchFamily="2" charset="2"/>
              <a:buChar char="v"/>
            </a:pPr>
            <a:r>
              <a:rPr lang="en-US" sz="3100" b="1" u="sng" dirty="0"/>
              <a:t>Habakkuk himself?</a:t>
            </a:r>
            <a:r>
              <a:rPr lang="en-US" sz="3100" b="1" dirty="0"/>
              <a:t>  </a:t>
            </a:r>
          </a:p>
          <a:p>
            <a:pPr algn="r">
              <a:buFont typeface="Wingdings" pitchFamily="2" charset="2"/>
              <a:buChar char="v"/>
            </a:pPr>
            <a:r>
              <a:rPr lang="en-US" sz="3100" dirty="0"/>
              <a:t>THE Prophet 1:1, 3:1</a:t>
            </a:r>
          </a:p>
          <a:p>
            <a:pPr algn="r">
              <a:buFont typeface="Wingdings" pitchFamily="2" charset="2"/>
              <a:buChar char="v"/>
            </a:pPr>
            <a:r>
              <a:rPr lang="en-US" sz="3100" dirty="0"/>
              <a:t>Was he a Levite? 3:19,                               1 </a:t>
            </a:r>
            <a:r>
              <a:rPr lang="en-US" sz="3100" dirty="0" err="1"/>
              <a:t>Chron</a:t>
            </a:r>
            <a:r>
              <a:rPr lang="en-US" sz="3100" dirty="0"/>
              <a:t>. 25:1ff </a:t>
            </a:r>
          </a:p>
        </p:txBody>
      </p:sp>
    </p:spTree>
    <p:extLst>
      <p:ext uri="{BB962C8B-B14F-4D97-AF65-F5344CB8AC3E}">
        <p14:creationId xmlns:p14="http://schemas.microsoft.com/office/powerpoint/2010/main" val="9259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D513B8-E9A0-5732-37EF-0A5C5B98A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/>
          <a:stretch>
            <a:fillRect/>
          </a:stretch>
        </p:blipFill>
        <p:spPr>
          <a:xfrm>
            <a:off x="-21167" y="-32808"/>
            <a:ext cx="9165167" cy="6890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18255"/>
            <a:ext cx="8600016" cy="1325563"/>
          </a:xfrm>
        </p:spPr>
        <p:txBody>
          <a:bodyPr>
            <a:noAutofit/>
          </a:bodyPr>
          <a:lstStyle/>
          <a:p>
            <a:pPr algn="r"/>
            <a:r>
              <a:rPr lang="en-US" sz="7200" dirty="0">
                <a:latin typeface="Colonna MT" pitchFamily="82" charset="77"/>
              </a:rPr>
              <a:t>Overview &amp; Keys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0" y="1253331"/>
            <a:ext cx="6790266" cy="5513388"/>
          </a:xfrm>
        </p:spPr>
        <p:txBody>
          <a:bodyPr>
            <a:noAutofit/>
          </a:bodyPr>
          <a:lstStyle/>
          <a:p>
            <a:pPr algn="r">
              <a:buFont typeface="Wingdings" pitchFamily="2" charset="2"/>
              <a:buChar char="v"/>
            </a:pPr>
            <a:r>
              <a:rPr lang="en-US" sz="3200" b="1" u="sng" dirty="0"/>
              <a:t>THE QUESTIONING PROPHET</a:t>
            </a:r>
          </a:p>
          <a:p>
            <a:pPr algn="r">
              <a:buFont typeface="Wingdings" pitchFamily="2" charset="2"/>
              <a:buChar char="v"/>
            </a:pPr>
            <a:r>
              <a:rPr lang="en-US" sz="3200" dirty="0"/>
              <a:t>What about the                                   delay of discipline? 1:4</a:t>
            </a:r>
          </a:p>
          <a:p>
            <a:pPr algn="r">
              <a:buFont typeface="Wingdings" pitchFamily="2" charset="2"/>
              <a:buChar char="v"/>
            </a:pPr>
            <a:r>
              <a:rPr lang="en-US" sz="3200" dirty="0"/>
              <a:t>What about God’s discipline?                            1:13 - they are more wicked than us?</a:t>
            </a:r>
          </a:p>
          <a:p>
            <a:pPr algn="r">
              <a:buFont typeface="Wingdings" pitchFamily="2" charset="2"/>
              <a:buChar char="v"/>
            </a:pPr>
            <a:r>
              <a:rPr lang="en-US" sz="3200" b="1" dirty="0"/>
              <a:t>1 Babylon to judge!</a:t>
            </a:r>
          </a:p>
          <a:p>
            <a:pPr algn="r">
              <a:buFont typeface="Wingdings" pitchFamily="2" charset="2"/>
              <a:buChar char="v"/>
            </a:pPr>
            <a:r>
              <a:rPr lang="en-US" sz="3200" b="1" dirty="0"/>
              <a:t>2 Judgment on Babylon!</a:t>
            </a:r>
          </a:p>
          <a:p>
            <a:pPr algn="r">
              <a:buFont typeface="Wingdings" pitchFamily="2" charset="2"/>
              <a:buChar char="v"/>
            </a:pPr>
            <a:r>
              <a:rPr lang="en-US" sz="3200" b="1" dirty="0"/>
              <a:t>3 A song of faith   </a:t>
            </a:r>
          </a:p>
        </p:txBody>
      </p:sp>
    </p:spTree>
    <p:extLst>
      <p:ext uri="{BB962C8B-B14F-4D97-AF65-F5344CB8AC3E}">
        <p14:creationId xmlns:p14="http://schemas.microsoft.com/office/powerpoint/2010/main" val="25017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E30947-3D8A-13E4-92DC-46B45E6D1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/>
          <a:stretch>
            <a:fillRect/>
          </a:stretch>
        </p:blipFill>
        <p:spPr>
          <a:xfrm>
            <a:off x="-99391" y="-121478"/>
            <a:ext cx="9262933" cy="69905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03981"/>
            <a:ext cx="7886700" cy="904874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chemeClr val="bg1"/>
                </a:solidFill>
                <a:latin typeface="Colonna MT" pitchFamily="82" charset="77"/>
              </a:rPr>
              <a:t>Big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038004"/>
            <a:ext cx="7073232" cy="53808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Great faith doesn’t lack troubling questions </a:t>
            </a:r>
            <a:r>
              <a:rPr lang="en-US" sz="3200" dirty="0">
                <a:solidFill>
                  <a:schemeClr val="bg1"/>
                </a:solidFill>
              </a:rPr>
              <a:t>1:2-4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God can use wrong for right </a:t>
            </a:r>
            <a:r>
              <a:rPr lang="en-US" sz="3200" dirty="0">
                <a:solidFill>
                  <a:schemeClr val="bg1"/>
                </a:solidFill>
              </a:rPr>
              <a:t>1:12 (Lk. 15:16, Acts 2:23)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But woes WILL still come upon the wicked 5X: </a:t>
            </a:r>
            <a:r>
              <a:rPr lang="en-US" sz="3200" dirty="0">
                <a:solidFill>
                  <a:schemeClr val="bg1"/>
                </a:solidFill>
              </a:rPr>
              <a:t>2:6, 9,12,15,19                </a:t>
            </a:r>
            <a:r>
              <a:rPr lang="en-US" sz="3200" i="1" dirty="0">
                <a:solidFill>
                  <a:schemeClr val="bg1"/>
                </a:solidFill>
              </a:rPr>
              <a:t>(“Lex </a:t>
            </a:r>
            <a:r>
              <a:rPr lang="en-US" sz="3200" i="1" dirty="0" err="1">
                <a:solidFill>
                  <a:schemeClr val="bg1"/>
                </a:solidFill>
              </a:rPr>
              <a:t>talionis</a:t>
            </a:r>
            <a:r>
              <a:rPr lang="en-US" sz="3200" i="1" dirty="0">
                <a:solidFill>
                  <a:schemeClr val="bg1"/>
                </a:solidFill>
              </a:rPr>
              <a:t>” 2:8 = Gen. 9:6)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Our many words and God’s few.</a:t>
            </a:r>
            <a:r>
              <a:rPr lang="en-US" sz="3200" dirty="0">
                <a:solidFill>
                  <a:schemeClr val="bg1"/>
                </a:solidFill>
              </a:rPr>
              <a:t> 2:18-19 </a:t>
            </a:r>
            <a:r>
              <a:rPr lang="en-US" sz="3200" i="1" dirty="0">
                <a:solidFill>
                  <a:schemeClr val="bg1"/>
                </a:solidFill>
              </a:rPr>
              <a:t>versus</a:t>
            </a:r>
            <a:r>
              <a:rPr lang="en-US" sz="3200" dirty="0">
                <a:solidFill>
                  <a:schemeClr val="bg1"/>
                </a:solidFill>
              </a:rPr>
              <a:t> 2:20. 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God has a greater purpose in all this</a:t>
            </a:r>
            <a:r>
              <a:rPr lang="en-US" sz="3200" dirty="0">
                <a:solidFill>
                  <a:schemeClr val="bg1"/>
                </a:solidFill>
              </a:rPr>
              <a:t> 1:5 (Acts 13:41), 2:13-14</a:t>
            </a:r>
          </a:p>
        </p:txBody>
      </p:sp>
    </p:spTree>
    <p:extLst>
      <p:ext uri="{BB962C8B-B14F-4D97-AF65-F5344CB8AC3E}">
        <p14:creationId xmlns:p14="http://schemas.microsoft.com/office/powerpoint/2010/main" val="216217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E30947-3D8A-13E4-92DC-46B45E6D1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70"/>
          <a:stretch>
            <a:fillRect/>
          </a:stretch>
        </p:blipFill>
        <p:spPr>
          <a:xfrm>
            <a:off x="0" y="-14288"/>
            <a:ext cx="9342438" cy="6872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13" y="56356"/>
            <a:ext cx="7886700" cy="904874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chemeClr val="bg1"/>
                </a:solidFill>
                <a:latin typeface="Colonna MT" pitchFamily="82" charset="77"/>
              </a:rPr>
              <a:t>For us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13" y="1135062"/>
            <a:ext cx="6789340" cy="538083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Don’t use Babylon!?                            </a:t>
            </a:r>
            <a:r>
              <a:rPr lang="en-US" sz="3200" dirty="0">
                <a:solidFill>
                  <a:schemeClr val="bg1"/>
                </a:solidFill>
              </a:rPr>
              <a:t>1:13. Proximal righteousness (Jonah)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Question from humility </a:t>
            </a:r>
            <a:r>
              <a:rPr lang="en-US" sz="3200" dirty="0">
                <a:solidFill>
                  <a:schemeClr val="bg1"/>
                </a:solidFill>
              </a:rPr>
              <a:t>2:1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Democracy doesn’t negate God</a:t>
            </a:r>
            <a:r>
              <a:rPr lang="en-US" sz="3200" dirty="0">
                <a:solidFill>
                  <a:schemeClr val="bg1"/>
                </a:solidFill>
              </a:rPr>
              <a:t> (compare 1:11,16 with 1:5-6, 2:20)</a:t>
            </a:r>
          </a:p>
          <a:p>
            <a:pPr>
              <a:buFont typeface="Wingdings" pitchFamily="2" charset="2"/>
              <a:buChar char="v"/>
            </a:pPr>
            <a:r>
              <a:rPr lang="en-US" sz="3200" b="1" u="sng" dirty="0">
                <a:solidFill>
                  <a:schemeClr val="bg1"/>
                </a:solidFill>
              </a:rPr>
              <a:t>Remember</a:t>
            </a:r>
            <a:r>
              <a:rPr lang="en-US" sz="3200" b="1" dirty="0">
                <a:solidFill>
                  <a:schemeClr val="bg1"/>
                </a:solidFill>
              </a:rPr>
              <a:t> the </a:t>
            </a:r>
            <a:r>
              <a:rPr lang="en-US" sz="3200" i="1" dirty="0" err="1">
                <a:solidFill>
                  <a:schemeClr val="bg1"/>
                </a:solidFill>
              </a:rPr>
              <a:t>chesed</a:t>
            </a:r>
            <a:r>
              <a:rPr lang="en-US" sz="3200" b="1" dirty="0">
                <a:solidFill>
                  <a:schemeClr val="bg1"/>
                </a:solidFill>
              </a:rPr>
              <a:t> of God</a:t>
            </a:r>
            <a:r>
              <a:rPr lang="en-US" sz="3200" dirty="0">
                <a:solidFill>
                  <a:schemeClr val="bg1"/>
                </a:solidFill>
              </a:rPr>
              <a:t>         3:1-2, 15 (Rom. </a:t>
            </a:r>
            <a:r>
              <a:rPr lang="en-US" sz="3200">
                <a:solidFill>
                  <a:schemeClr val="bg1"/>
                </a:solidFill>
              </a:rPr>
              <a:t>4:18, Eph</a:t>
            </a:r>
            <a:r>
              <a:rPr lang="en-US" sz="3200" dirty="0">
                <a:solidFill>
                  <a:schemeClr val="bg1"/>
                </a:solidFill>
              </a:rPr>
              <a:t>. 3:20)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>
                <a:solidFill>
                  <a:schemeClr val="bg1"/>
                </a:solidFill>
              </a:rPr>
              <a:t>The Philippians of the OT: Where is my strength &amp; hope?</a:t>
            </a:r>
            <a:r>
              <a:rPr lang="en-US" sz="3200" dirty="0">
                <a:solidFill>
                  <a:schemeClr val="bg1"/>
                </a:solidFill>
              </a:rPr>
              <a:t> 3:16-19</a:t>
            </a:r>
          </a:p>
          <a:p>
            <a:pPr>
              <a:buFont typeface="Wingdings" pitchFamily="2" charset="2"/>
              <a:buChar char="v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v"/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7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D896C4-AFBC-30AE-797C-CBF205A7A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/>
          <a:stretch>
            <a:fillRect/>
          </a:stretch>
        </p:blipFill>
        <p:spPr>
          <a:xfrm>
            <a:off x="0" y="-22226"/>
            <a:ext cx="9144000" cy="6880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26F6B7-CE05-B0FA-BBDC-82EF253F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761"/>
            <a:ext cx="7886700" cy="904874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latin typeface="Colonna MT" pitchFamily="82" charset="77"/>
              </a:rPr>
              <a:t>Hear Habakkuk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7E83-0A84-BB02-75FD-DF0D81D35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37" y="1051855"/>
            <a:ext cx="5902408" cy="5380830"/>
          </a:xfrm>
        </p:spPr>
        <p:txBody>
          <a:bodyPr>
            <a:noAutofit/>
          </a:bodyPr>
          <a:lstStyle/>
          <a:p>
            <a:pPr algn="r">
              <a:buFont typeface="Wingdings" pitchFamily="2" charset="2"/>
              <a:buChar char="v"/>
            </a:pPr>
            <a:r>
              <a:rPr lang="en-US" sz="3300" b="1" dirty="0"/>
              <a:t>Jesus</a:t>
            </a:r>
            <a:r>
              <a:rPr lang="en-US" sz="3300" dirty="0"/>
              <a:t> did fill the earth with the </a:t>
            </a:r>
            <a:r>
              <a:rPr lang="en-US" sz="3300" b="1" dirty="0"/>
              <a:t>knowledge of the       GLORY</a:t>
            </a:r>
            <a:r>
              <a:rPr lang="en-US" sz="3300" dirty="0"/>
              <a:t> of YHWH                                2:14, Jn. 1:14, Acts 1:8           </a:t>
            </a:r>
            <a:r>
              <a:rPr lang="en-US" sz="3300" i="1" dirty="0"/>
              <a:t>(Cf. Is. 11:9, 2 Cor 4:6)</a:t>
            </a:r>
            <a:r>
              <a:rPr lang="en-US" sz="3300" dirty="0"/>
              <a:t> </a:t>
            </a:r>
          </a:p>
          <a:p>
            <a:pPr algn="r">
              <a:buFont typeface="Wingdings" pitchFamily="2" charset="2"/>
              <a:buChar char="v"/>
            </a:pPr>
            <a:r>
              <a:rPr lang="en-US" sz="3300" b="1" dirty="0"/>
              <a:t>One day all will literally KNOW</a:t>
            </a:r>
            <a:r>
              <a:rPr lang="en-US" sz="3300" dirty="0"/>
              <a:t>: every knee and every tongue. Phil. 2:10-11</a:t>
            </a:r>
          </a:p>
          <a:p>
            <a:pPr algn="r">
              <a:buFont typeface="Wingdings" pitchFamily="2" charset="2"/>
              <a:buChar char="v"/>
            </a:pPr>
            <a:r>
              <a:rPr lang="en-US" sz="3300" dirty="0"/>
              <a:t>But in the meantime,          </a:t>
            </a:r>
            <a:r>
              <a:rPr lang="en-US" sz="3300" b="1" dirty="0"/>
              <a:t>only those who trust in Him</a:t>
            </a:r>
            <a:r>
              <a:rPr lang="en-US" sz="3300" dirty="0"/>
              <a:t> will live (2:4, Rom. 1:16-17)   </a:t>
            </a:r>
          </a:p>
        </p:txBody>
      </p:sp>
    </p:spTree>
    <p:extLst>
      <p:ext uri="{BB962C8B-B14F-4D97-AF65-F5344CB8AC3E}">
        <p14:creationId xmlns:p14="http://schemas.microsoft.com/office/powerpoint/2010/main" val="3053460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Prophet Habakkuk</vt:lpstr>
      <vt:lpstr>Needed Background</vt:lpstr>
      <vt:lpstr>Overview &amp; Keys</vt:lpstr>
      <vt:lpstr>Big Ideas</vt:lpstr>
      <vt:lpstr>For us today</vt:lpstr>
      <vt:lpstr>Hear Habakkuk today…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Prophet Joel</dc:title>
  <dc:creator>Austin Byers</dc:creator>
  <cp:lastModifiedBy>Austin Byers</cp:lastModifiedBy>
  <cp:revision>21</cp:revision>
  <dcterms:created xsi:type="dcterms:W3CDTF">2026-01-12T16:01:05Z</dcterms:created>
  <dcterms:modified xsi:type="dcterms:W3CDTF">2026-08-30T12:32:53Z</dcterms:modified>
</cp:coreProperties>
</file>